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837E8-89ED-46B2-81E7-5F229EF1B921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5860C-6338-4249-815A-E44011BF8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6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30E09A8-6049-4529-8D8F-A9E645CDFB4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3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3041-110A-4114-9231-6AAA868C1D9C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B365B-4ABE-402E-B253-9538D3F06CE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5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CDBF5-A09F-4CC1-8E44-715E79F20BF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823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4C35A-3C52-4035-91FA-3F3A6A60759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43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B1BF-9B76-4B86-9FCC-830746BF758D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6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E10C-C6A5-4CD9-8B4D-FBF72450078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0063-013F-477D-98F8-4E114A6A36B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336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4889-6EDA-4B14-A312-A82DE3A51ADD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4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A79E-D5F5-4272-8201-DBE4E2760549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8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F415-74AA-4CBD-8678-3CA0910C1810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2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925EF-D1FC-41EB-9CFC-833A75E28465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94CC-458B-47A5-8D47-9204EF2FEE01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80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B64A-ADF1-4BC6-8A9D-2BD4E3C3885A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844A-28FD-4AF6-9670-A4D5313DF338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BFDC-732F-48F9-9582-35E7D6DFF139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38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D2A8E-F52A-4146-8E0F-4D025C8AE931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7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3D3F4-7144-41C2-8010-93061E6CC99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by.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5A34EB-CF09-4BDE-92D9-75C369C5A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7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AB3A-A6A4-494D-9400-EFFE54561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CO-Routine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27983-3231-4CE7-8C7A-6BECCDD6A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5D31F-BDF7-4C2C-B0A4-156A72A5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5015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F83EB-CCD5-4CB8-AEB5-C7F5D970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490662"/>
            <a:ext cx="8865368" cy="46318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D2CE7F-2454-4D75-8E2C-631283F9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6517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2814C-5F08-4F0E-86A7-2B7FAF39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20" y="1307617"/>
            <a:ext cx="9187292" cy="44835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4ECDC-57D8-46F9-A9EC-1AA85D58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8726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F316E-176A-45CE-9611-CF9836EE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4" y="1666875"/>
            <a:ext cx="9493355" cy="44688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4095E-AB65-4CB1-883C-2613D333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624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59DDE-2427-46AA-AAE5-E686889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614487"/>
            <a:ext cx="9259470" cy="45345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7C051-9DF0-45A2-885F-17471F64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9967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4528D-24B0-4C6A-AC9F-1F35A2E4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409700"/>
            <a:ext cx="8895390" cy="450077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78C91-6EE0-4BFB-B75E-DC91BE92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83122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273DE-779B-45B2-8BB6-6F265618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03" y="1030563"/>
            <a:ext cx="8947219" cy="44955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8A1DA6-CAAE-4E2E-8EB5-F054F755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2638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8760C-7358-4F95-99C9-F269FEF0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209985"/>
            <a:ext cx="9212097" cy="44380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38C93F-10DA-4350-952F-286EA686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2797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D5DBD-9E9C-417D-BB75-C213405A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247775"/>
            <a:ext cx="8582510" cy="49012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BBFE9-87C6-4E93-AEC9-69E1875A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1894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77FD5-346B-4B32-82D3-3F06DAD7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366837"/>
            <a:ext cx="8868555" cy="47821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CFC473-8C12-4802-90CD-0D5D8656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223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8E280-49DC-4461-B8E5-3C18606E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17" y="1092682"/>
            <a:ext cx="8636396" cy="45792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C6376E-21C8-4181-9E7C-1F8CC77A4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9636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13D39-211B-41E7-AC45-4AF4BFAF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819274"/>
            <a:ext cx="9191818" cy="38261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FFF300-9389-49EC-AB3E-6662E31E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4340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C8851-F3BC-4C25-91BD-36EBE703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96" y="1345923"/>
            <a:ext cx="9318469" cy="4591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25D4B0-F268-4479-AF5F-C3CD8C95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54542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24480-FB6F-4DE5-81DD-11BCF5A6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362075"/>
            <a:ext cx="8307062" cy="48134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82DBE0-FB72-497C-A6FB-A4820520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1105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98AC-6913-4DFA-B5AD-CDB7A4474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Generic Subroutines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0122E-FFC5-4B3B-ACA3-124083C49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08A22-8F76-4CB8-B578-482FD8E1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1068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42486-A3D9-4424-BAA2-8230DEF0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4" y="1543050"/>
            <a:ext cx="9395805" cy="45264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A6AF73-808D-4A91-A1EC-C9803FEB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6134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73A85-9785-458B-A026-E022337E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14487"/>
            <a:ext cx="8512693" cy="41634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922A8A-81CF-462E-934E-E80D9C2F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52769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E266-F813-4435-A0FE-0C954103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290637"/>
            <a:ext cx="8474245" cy="47921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B7C45-D32B-42D1-88F2-457E2916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6616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02980-8632-412B-90B8-36E22D3C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600199"/>
            <a:ext cx="8591352" cy="40982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8804C-BBA3-48A6-89D6-AD43A6E0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3055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45422-4B17-46E0-9A3F-5B2F08D9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50" y="1172196"/>
            <a:ext cx="8630899" cy="45136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46CEA8-6EE3-48B1-B3B1-35517B33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89190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E89C2-C4C1-45AD-BEB7-EB769AFE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30" y="1065143"/>
            <a:ext cx="9205403" cy="47277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F8C4BD-3922-4A28-B8B0-A13098A6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820826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3A020-41D8-4C00-BEF8-B2B4EF68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323974"/>
            <a:ext cx="7877847" cy="45997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ADAF63-DDD0-4DB6-B191-6E639B1D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1871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3943B-B091-44A5-A5F1-F4F41819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628774"/>
            <a:ext cx="8550196" cy="41756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24B02B-B406-4290-9835-8255A749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07778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5DFC6-106B-4F1F-B707-A65597BE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78" y="1155010"/>
            <a:ext cx="8166273" cy="49277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C1CA0-58D3-4F32-A4AF-9F26A2DD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5632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89958-8500-4C71-B136-97C3CE14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1581150"/>
            <a:ext cx="8038067" cy="43558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24FF4-EDDF-4210-9825-17F3459D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6703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19A98-008C-4F8A-A5DE-0B9BE094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4" y="1504950"/>
            <a:ext cx="8593719" cy="428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DAECFD-7F4E-44A0-9731-A9C1B945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4160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41065D-9898-4392-8898-9C479994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1219200"/>
            <a:ext cx="8018993" cy="50623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16F2AC-0C0B-4C5E-ADD1-5AFA15B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76817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D3190-97F0-4810-96FC-06C1D0F7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37" y="991738"/>
            <a:ext cx="9260430" cy="48745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847BF9-F23A-4B6B-A575-A6A1CD75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19899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D548-453E-426B-BF4B-7D3A8C70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290637"/>
            <a:ext cx="8086411" cy="475235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EA85A-AB9D-4B43-8AA3-6F8F1CFF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17115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23A75-1037-4111-B3C7-524F8A03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28737"/>
            <a:ext cx="8490415" cy="46744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E78B9-F32C-4C0E-A5A4-1514494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4478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43482-6464-4157-946A-E09A0F8C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362075"/>
            <a:ext cx="8800985" cy="46809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845BD5-97DB-478B-B759-10DBB933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77288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756B1-5636-48CC-8C5C-1E1A7E9C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53" y="1050441"/>
            <a:ext cx="9191294" cy="5098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541258-1B96-49FA-A437-1ACCF58E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66165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2FA2-A076-45B3-86A8-300738D58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Stack layout for storage</a:t>
            </a:r>
            <a:br>
              <a:rPr lang="en-US" dirty="0"/>
            </a:br>
            <a:r>
              <a:rPr lang="en-US" dirty="0"/>
              <a:t>Static and dynamic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90526-5451-4389-B1D0-3DAE1C322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4E538-DB52-4F47-9367-FF2EAB5C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87317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629E0-31A9-43FC-989E-E8FB0929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1" y="1596886"/>
            <a:ext cx="9992139" cy="46581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8CB47C-DCDC-4CDC-ACE2-7E6088F3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91520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CD833-72B1-4239-ABA7-72910FE6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42" y="1085850"/>
            <a:ext cx="9038651" cy="48511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10FCF1-6A03-4111-A169-EB0EB428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622263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46014-B4E1-42B7-BD5A-DD826D35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46" y="964095"/>
            <a:ext cx="9081967" cy="505279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55951B-4084-4FEB-8CDC-F8E5B189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75801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07A0D-B6E0-4297-B1C3-574E43C8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52" y="1113286"/>
            <a:ext cx="9675324" cy="46314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3ACDF8-1F88-4F05-8C8D-E1D1171E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01316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516C9-C626-407D-9728-86FC1842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01" y="1674949"/>
            <a:ext cx="10009798" cy="42222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47EF2C-560D-4C0C-9CA1-9A5C0155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5096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A7A29-061F-4AC5-AE78-9D466CC2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29" y="1239906"/>
            <a:ext cx="9163918" cy="43781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CDAD4B-F898-4BE4-8D26-CA189F2F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5090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A0967-AB29-4F0B-B932-D6A7C7A3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86" y="954260"/>
            <a:ext cx="8924227" cy="49494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4E3A3A-2E5E-4549-9472-6A62A98D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33378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A990C-5CAF-404B-9CAD-6924B784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447800"/>
            <a:ext cx="8776307" cy="46747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0A116E-2FF4-4911-91C6-0C129BDA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18917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746B-1729-42F0-BC21-1E5F421C6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9C8B3-E388-4E8E-858B-3C4E51ECA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4B5F2-ACD4-4CEE-82DD-F5B37D5A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68025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1F2B-B8C3-4250-B059-DF994076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19" y="1212987"/>
            <a:ext cx="9163161" cy="46709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80F652-21CB-4610-B729-3A7DEEFB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25196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BDA3A-CAB5-4233-9FB1-A0FB47DC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47" y="1362282"/>
            <a:ext cx="9077321" cy="44819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2377A-F5EE-46C9-8EBE-ED647801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9669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C9AFA-EC67-4344-A69B-08AD823B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89" y="968236"/>
            <a:ext cx="9171703" cy="51277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310A6-7B58-4DED-9E9F-C309B63D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597092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C7310-1158-4C06-B3D5-29366E8B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20" y="1409906"/>
            <a:ext cx="9103141" cy="45933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FFE25A-3933-45DD-96E3-31061717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28460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45ECD-9DFC-43FB-A1C5-F2458552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61" y="1167434"/>
            <a:ext cx="9343514" cy="47562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846376-5F48-41F0-9FAC-BF172E4A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54091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C0178-BE7C-44E7-A0B5-A1761992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60" y="920197"/>
            <a:ext cx="9803613" cy="48047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CDEB62-31FE-4246-8857-1065DE12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73561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6D8B0-950A-4375-BEB3-196A9847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73" y="1234315"/>
            <a:ext cx="9446178" cy="49279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2F2809-A067-4174-9B4E-91946DA0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67196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EBAB-2D2E-48D2-BCBE-4EA4D704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214437"/>
            <a:ext cx="8051524" cy="49004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3757F-436C-41C3-945B-06BA566C9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90588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0C183-635A-4FC6-8940-B1F478D3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6" y="1311965"/>
            <a:ext cx="9379259" cy="47310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9E29E-97A1-4EB2-960F-588EAFE9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8386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2BB3F-0880-4C9E-A964-F188987F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214437"/>
            <a:ext cx="8658732" cy="50140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51898B-9C8E-4F8C-89A0-9BC57724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41204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E3C48-2210-4E42-9072-388E938F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533524"/>
            <a:ext cx="8719058" cy="42841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92A40-A614-477D-BB2E-B47115D7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3373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662F4-9D6E-450F-B828-E63A3D1B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38" y="968858"/>
            <a:ext cx="8779339" cy="497675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CEF97D-DC5F-47E5-A198-29B89216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35610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A7918-862B-40EF-950E-C1BC0F1F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64" y="1029528"/>
            <a:ext cx="8619154" cy="47989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A6C2F-4C2F-4D89-A29E-08938CB1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21724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30EBE-876D-4968-94A7-253ED2A6C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97" y="1692757"/>
            <a:ext cx="9374173" cy="42707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86192-53EB-432E-8CB0-FAAD3898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903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C3F3E-7E0B-4AEA-94FE-6C668B4A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19212"/>
            <a:ext cx="8171213" cy="46707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C449E1-36F2-4E96-BA60-8BD95136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71855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495D2-4D88-4385-B065-CCEC8DD0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14" y="1266617"/>
            <a:ext cx="9885204" cy="46173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1B7D3F-B0DB-4FCC-B55B-CAE59C05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515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C3938-AA4D-4ADE-8F19-527463D3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27" y="1522550"/>
            <a:ext cx="9751888" cy="43084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8E78B1-7311-4F57-BD0E-66E0937C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1855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9DA2F-DAE6-4A25-8D2F-6638AA85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314449"/>
            <a:ext cx="8712958" cy="48478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AA1E4-C5DD-42BA-8E31-F7FF88CE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by.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39116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</TotalTime>
  <Words>255</Words>
  <Application>Microsoft Office PowerPoint</Application>
  <PresentationFormat>Widescreen</PresentationFormat>
  <Paragraphs>64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Garamond</vt:lpstr>
      <vt:lpstr>Organic</vt:lpstr>
      <vt:lpstr>CO-Routine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Subroutines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layout for storage Static and dynamic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Exception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CO-Routine</dc:title>
  <dc:creator>fredrick odhiambo</dc:creator>
  <cp:lastModifiedBy>fredrick odhiambo</cp:lastModifiedBy>
  <cp:revision>9</cp:revision>
  <dcterms:created xsi:type="dcterms:W3CDTF">2024-10-03T13:59:47Z</dcterms:created>
  <dcterms:modified xsi:type="dcterms:W3CDTF">2024-10-06T13:10:39Z</dcterms:modified>
</cp:coreProperties>
</file>